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9E13C-05DF-46B5-8D7F-5F73274CEEDE}" v="16" dt="2025-06-01T15:14:25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lsoom Shahab" userId="88b6fbfeb5d98399" providerId="LiveId" clId="{5649E13C-05DF-46B5-8D7F-5F73274CEEDE}"/>
    <pc:docChg chg="undo custSel addSld modSld">
      <pc:chgData name="Kulsoom Shahab" userId="88b6fbfeb5d98399" providerId="LiveId" clId="{5649E13C-05DF-46B5-8D7F-5F73274CEEDE}" dt="2025-06-01T15:15:15.528" v="176" actId="1076"/>
      <pc:docMkLst>
        <pc:docMk/>
      </pc:docMkLst>
      <pc:sldChg chg="delSp modSp mod delAnim">
        <pc:chgData name="Kulsoom Shahab" userId="88b6fbfeb5d98399" providerId="LiveId" clId="{5649E13C-05DF-46B5-8D7F-5F73274CEEDE}" dt="2025-06-01T15:00:08.403" v="166" actId="1076"/>
        <pc:sldMkLst>
          <pc:docMk/>
          <pc:sldMk cId="0" sldId="256"/>
        </pc:sldMkLst>
        <pc:spChg chg="mod">
          <ac:chgData name="Kulsoom Shahab" userId="88b6fbfeb5d98399" providerId="LiveId" clId="{5649E13C-05DF-46B5-8D7F-5F73274CEEDE}" dt="2025-06-01T14:51:18.775" v="82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Kulsoom Shahab" userId="88b6fbfeb5d98399" providerId="LiveId" clId="{5649E13C-05DF-46B5-8D7F-5F73274CEEDE}" dt="2025-06-01T14:53:45.508" v="162" actId="20577"/>
          <ac:spMkLst>
            <pc:docMk/>
            <pc:sldMk cId="0" sldId="256"/>
            <ac:spMk id="3" creationId="{00000000-0000-0000-0000-000000000000}"/>
          </ac:spMkLst>
        </pc:spChg>
        <pc:picChg chg="del">
          <ac:chgData name="Kulsoom Shahab" userId="88b6fbfeb5d98399" providerId="LiveId" clId="{5649E13C-05DF-46B5-8D7F-5F73274CEEDE}" dt="2025-06-01T14:56:15.425" v="163" actId="478"/>
          <ac:picMkLst>
            <pc:docMk/>
            <pc:sldMk cId="0" sldId="256"/>
            <ac:picMk id="4" creationId="{B52D3D8A-6F64-7AD6-8907-CE5BC68FA044}"/>
          </ac:picMkLst>
        </pc:picChg>
        <pc:picChg chg="del">
          <ac:chgData name="Kulsoom Shahab" userId="88b6fbfeb5d98399" providerId="LiveId" clId="{5649E13C-05DF-46B5-8D7F-5F73274CEEDE}" dt="2025-06-01T14:57:01.369" v="164" actId="478"/>
          <ac:picMkLst>
            <pc:docMk/>
            <pc:sldMk cId="0" sldId="256"/>
            <ac:picMk id="7" creationId="{9266B72A-BA98-1BC7-BF20-CFAF57FCAD08}"/>
          </ac:picMkLst>
        </pc:picChg>
        <pc:picChg chg="del">
          <ac:chgData name="Kulsoom Shahab" userId="88b6fbfeb5d98399" providerId="LiveId" clId="{5649E13C-05DF-46B5-8D7F-5F73274CEEDE}" dt="2025-06-01T14:59:45.183" v="165" actId="478"/>
          <ac:picMkLst>
            <pc:docMk/>
            <pc:sldMk cId="0" sldId="256"/>
            <ac:picMk id="10" creationId="{8CBA87E6-B7E7-7703-4CE0-7B21896935F6}"/>
          </ac:picMkLst>
        </pc:picChg>
        <pc:picChg chg="mod">
          <ac:chgData name="Kulsoom Shahab" userId="88b6fbfeb5d98399" providerId="LiveId" clId="{5649E13C-05DF-46B5-8D7F-5F73274CEEDE}" dt="2025-06-01T15:00:08.403" v="166" actId="1076"/>
          <ac:picMkLst>
            <pc:docMk/>
            <pc:sldMk cId="0" sldId="256"/>
            <ac:picMk id="13" creationId="{130A6EE2-4476-B7D0-B96F-2CC173D9F6BC}"/>
          </ac:picMkLst>
        </pc:picChg>
      </pc:sldChg>
      <pc:sldChg chg="modSp mod">
        <pc:chgData name="Kulsoom Shahab" userId="88b6fbfeb5d98399" providerId="LiveId" clId="{5649E13C-05DF-46B5-8D7F-5F73274CEEDE}" dt="2025-06-01T15:04:05.587" v="167" actId="1076"/>
        <pc:sldMkLst>
          <pc:docMk/>
          <pc:sldMk cId="0" sldId="257"/>
        </pc:sldMkLst>
        <pc:spChg chg="mod">
          <ac:chgData name="Kulsoom Shahab" userId="88b6fbfeb5d98399" providerId="LiveId" clId="{5649E13C-05DF-46B5-8D7F-5F73274CEEDE}" dt="2025-06-01T14:46:27.703" v="0"/>
          <ac:spMkLst>
            <pc:docMk/>
            <pc:sldMk cId="0" sldId="257"/>
            <ac:spMk id="2" creationId="{00000000-0000-0000-0000-000000000000}"/>
          </ac:spMkLst>
        </pc:spChg>
        <pc:spChg chg="mod">
          <ac:chgData name="Kulsoom Shahab" userId="88b6fbfeb5d98399" providerId="LiveId" clId="{5649E13C-05DF-46B5-8D7F-5F73274CEEDE}" dt="2025-06-01T14:48:11.500" v="43" actId="255"/>
          <ac:spMkLst>
            <pc:docMk/>
            <pc:sldMk cId="0" sldId="257"/>
            <ac:spMk id="3" creationId="{00000000-0000-0000-0000-000000000000}"/>
          </ac:spMkLst>
        </pc:spChg>
        <pc:picChg chg="mod">
          <ac:chgData name="Kulsoom Shahab" userId="88b6fbfeb5d98399" providerId="LiveId" clId="{5649E13C-05DF-46B5-8D7F-5F73274CEEDE}" dt="2025-06-01T15:04:05.587" v="167" actId="1076"/>
          <ac:picMkLst>
            <pc:docMk/>
            <pc:sldMk cId="0" sldId="257"/>
            <ac:picMk id="8" creationId="{C5BB658D-0A38-53A2-1D4D-84F75F78BC8D}"/>
          </ac:picMkLst>
        </pc:picChg>
      </pc:sldChg>
      <pc:sldChg chg="modSp mod">
        <pc:chgData name="Kulsoom Shahab" userId="88b6fbfeb5d98399" providerId="LiveId" clId="{5649E13C-05DF-46B5-8D7F-5F73274CEEDE}" dt="2025-06-01T15:05:34.774" v="168" actId="1076"/>
        <pc:sldMkLst>
          <pc:docMk/>
          <pc:sldMk cId="0" sldId="258"/>
        </pc:sldMkLst>
        <pc:spChg chg="mod">
          <ac:chgData name="Kulsoom Shahab" userId="88b6fbfeb5d98399" providerId="LiveId" clId="{5649E13C-05DF-46B5-8D7F-5F73274CEEDE}" dt="2025-06-01T14:46:27.703" v="0"/>
          <ac:spMkLst>
            <pc:docMk/>
            <pc:sldMk cId="0" sldId="258"/>
            <ac:spMk id="2" creationId="{00000000-0000-0000-0000-000000000000}"/>
          </ac:spMkLst>
        </pc:spChg>
        <pc:spChg chg="mod">
          <ac:chgData name="Kulsoom Shahab" userId="88b6fbfeb5d98399" providerId="LiveId" clId="{5649E13C-05DF-46B5-8D7F-5F73274CEEDE}" dt="2025-06-01T14:48:03.399" v="42" actId="255"/>
          <ac:spMkLst>
            <pc:docMk/>
            <pc:sldMk cId="0" sldId="258"/>
            <ac:spMk id="3" creationId="{00000000-0000-0000-0000-000000000000}"/>
          </ac:spMkLst>
        </pc:spChg>
        <pc:picChg chg="mod">
          <ac:chgData name="Kulsoom Shahab" userId="88b6fbfeb5d98399" providerId="LiveId" clId="{5649E13C-05DF-46B5-8D7F-5F73274CEEDE}" dt="2025-06-01T15:05:34.774" v="168" actId="1076"/>
          <ac:picMkLst>
            <pc:docMk/>
            <pc:sldMk cId="0" sldId="258"/>
            <ac:picMk id="4" creationId="{FED0C594-2B11-1A8B-B08C-C84CFFCC0EED}"/>
          </ac:picMkLst>
        </pc:picChg>
      </pc:sldChg>
      <pc:sldChg chg="modSp mod">
        <pc:chgData name="Kulsoom Shahab" userId="88b6fbfeb5d98399" providerId="LiveId" clId="{5649E13C-05DF-46B5-8D7F-5F73274CEEDE}" dt="2025-06-01T15:07:57.480" v="169" actId="1076"/>
        <pc:sldMkLst>
          <pc:docMk/>
          <pc:sldMk cId="0" sldId="259"/>
        </pc:sldMkLst>
        <pc:spChg chg="mod">
          <ac:chgData name="Kulsoom Shahab" userId="88b6fbfeb5d98399" providerId="LiveId" clId="{5649E13C-05DF-46B5-8D7F-5F73274CEEDE}" dt="2025-06-01T14:46:27.703" v="0"/>
          <ac:spMkLst>
            <pc:docMk/>
            <pc:sldMk cId="0" sldId="259"/>
            <ac:spMk id="2" creationId="{00000000-0000-0000-0000-000000000000}"/>
          </ac:spMkLst>
        </pc:spChg>
        <pc:spChg chg="mod">
          <ac:chgData name="Kulsoom Shahab" userId="88b6fbfeb5d98399" providerId="LiveId" clId="{5649E13C-05DF-46B5-8D7F-5F73274CEEDE}" dt="2025-06-01T14:48:25.629" v="46" actId="14100"/>
          <ac:spMkLst>
            <pc:docMk/>
            <pc:sldMk cId="0" sldId="259"/>
            <ac:spMk id="3" creationId="{00000000-0000-0000-0000-000000000000}"/>
          </ac:spMkLst>
        </pc:spChg>
        <pc:picChg chg="mod">
          <ac:chgData name="Kulsoom Shahab" userId="88b6fbfeb5d98399" providerId="LiveId" clId="{5649E13C-05DF-46B5-8D7F-5F73274CEEDE}" dt="2025-06-01T15:07:57.480" v="169" actId="1076"/>
          <ac:picMkLst>
            <pc:docMk/>
            <pc:sldMk cId="0" sldId="259"/>
            <ac:picMk id="4" creationId="{0001C1F7-7F15-99E1-BFF7-88CFD900493C}"/>
          </ac:picMkLst>
        </pc:picChg>
      </pc:sldChg>
      <pc:sldChg chg="modSp mod">
        <pc:chgData name="Kulsoom Shahab" userId="88b6fbfeb5d98399" providerId="LiveId" clId="{5649E13C-05DF-46B5-8D7F-5F73274CEEDE}" dt="2025-06-01T15:10:12.637" v="170" actId="1076"/>
        <pc:sldMkLst>
          <pc:docMk/>
          <pc:sldMk cId="0" sldId="260"/>
        </pc:sldMkLst>
        <pc:spChg chg="mod">
          <ac:chgData name="Kulsoom Shahab" userId="88b6fbfeb5d98399" providerId="LiveId" clId="{5649E13C-05DF-46B5-8D7F-5F73274CEEDE}" dt="2025-06-01T14:46:27.703" v="0"/>
          <ac:spMkLst>
            <pc:docMk/>
            <pc:sldMk cId="0" sldId="260"/>
            <ac:spMk id="2" creationId="{00000000-0000-0000-0000-000000000000}"/>
          </ac:spMkLst>
        </pc:spChg>
        <pc:spChg chg="mod">
          <ac:chgData name="Kulsoom Shahab" userId="88b6fbfeb5d98399" providerId="LiveId" clId="{5649E13C-05DF-46B5-8D7F-5F73274CEEDE}" dt="2025-06-01T14:48:37.417" v="49" actId="14100"/>
          <ac:spMkLst>
            <pc:docMk/>
            <pc:sldMk cId="0" sldId="260"/>
            <ac:spMk id="3" creationId="{00000000-0000-0000-0000-000000000000}"/>
          </ac:spMkLst>
        </pc:spChg>
        <pc:picChg chg="mod">
          <ac:chgData name="Kulsoom Shahab" userId="88b6fbfeb5d98399" providerId="LiveId" clId="{5649E13C-05DF-46B5-8D7F-5F73274CEEDE}" dt="2025-06-01T15:10:12.637" v="170" actId="1076"/>
          <ac:picMkLst>
            <pc:docMk/>
            <pc:sldMk cId="0" sldId="260"/>
            <ac:picMk id="4" creationId="{F0AEF636-ADE7-FFB4-0D29-97CC319197CC}"/>
          </ac:picMkLst>
        </pc:picChg>
      </pc:sldChg>
      <pc:sldChg chg="modSp mod">
        <pc:chgData name="Kulsoom Shahab" userId="88b6fbfeb5d98399" providerId="LiveId" clId="{5649E13C-05DF-46B5-8D7F-5F73274CEEDE}" dt="2025-06-01T15:11:02.591" v="171" actId="1076"/>
        <pc:sldMkLst>
          <pc:docMk/>
          <pc:sldMk cId="0" sldId="261"/>
        </pc:sldMkLst>
        <pc:spChg chg="mod">
          <ac:chgData name="Kulsoom Shahab" userId="88b6fbfeb5d98399" providerId="LiveId" clId="{5649E13C-05DF-46B5-8D7F-5F73274CEEDE}" dt="2025-06-01T14:46:27.703" v="0"/>
          <ac:spMkLst>
            <pc:docMk/>
            <pc:sldMk cId="0" sldId="261"/>
            <ac:spMk id="2" creationId="{00000000-0000-0000-0000-000000000000}"/>
          </ac:spMkLst>
        </pc:spChg>
        <pc:spChg chg="mod">
          <ac:chgData name="Kulsoom Shahab" userId="88b6fbfeb5d98399" providerId="LiveId" clId="{5649E13C-05DF-46B5-8D7F-5F73274CEEDE}" dt="2025-06-01T14:48:49.236" v="52" actId="14100"/>
          <ac:spMkLst>
            <pc:docMk/>
            <pc:sldMk cId="0" sldId="261"/>
            <ac:spMk id="3" creationId="{00000000-0000-0000-0000-000000000000}"/>
          </ac:spMkLst>
        </pc:spChg>
        <pc:picChg chg="mod">
          <ac:chgData name="Kulsoom Shahab" userId="88b6fbfeb5d98399" providerId="LiveId" clId="{5649E13C-05DF-46B5-8D7F-5F73274CEEDE}" dt="2025-06-01T15:11:02.591" v="171" actId="1076"/>
          <ac:picMkLst>
            <pc:docMk/>
            <pc:sldMk cId="0" sldId="261"/>
            <ac:picMk id="4" creationId="{2FC666E7-654E-DAD1-BEF2-D680997ED5DC}"/>
          </ac:picMkLst>
        </pc:picChg>
      </pc:sldChg>
      <pc:sldChg chg="modSp mod">
        <pc:chgData name="Kulsoom Shahab" userId="88b6fbfeb5d98399" providerId="LiveId" clId="{5649E13C-05DF-46B5-8D7F-5F73274CEEDE}" dt="2025-06-01T15:11:56.087" v="172" actId="1076"/>
        <pc:sldMkLst>
          <pc:docMk/>
          <pc:sldMk cId="0" sldId="262"/>
        </pc:sldMkLst>
        <pc:spChg chg="mod">
          <ac:chgData name="Kulsoom Shahab" userId="88b6fbfeb5d98399" providerId="LiveId" clId="{5649E13C-05DF-46B5-8D7F-5F73274CEEDE}" dt="2025-06-01T14:46:27.703" v="0"/>
          <ac:spMkLst>
            <pc:docMk/>
            <pc:sldMk cId="0" sldId="262"/>
            <ac:spMk id="2" creationId="{00000000-0000-0000-0000-000000000000}"/>
          </ac:spMkLst>
        </pc:spChg>
        <pc:spChg chg="mod">
          <ac:chgData name="Kulsoom Shahab" userId="88b6fbfeb5d98399" providerId="LiveId" clId="{5649E13C-05DF-46B5-8D7F-5F73274CEEDE}" dt="2025-06-01T14:49:02.477" v="55" actId="14100"/>
          <ac:spMkLst>
            <pc:docMk/>
            <pc:sldMk cId="0" sldId="262"/>
            <ac:spMk id="3" creationId="{00000000-0000-0000-0000-000000000000}"/>
          </ac:spMkLst>
        </pc:spChg>
        <pc:picChg chg="mod">
          <ac:chgData name="Kulsoom Shahab" userId="88b6fbfeb5d98399" providerId="LiveId" clId="{5649E13C-05DF-46B5-8D7F-5F73274CEEDE}" dt="2025-06-01T15:11:56.087" v="172" actId="1076"/>
          <ac:picMkLst>
            <pc:docMk/>
            <pc:sldMk cId="0" sldId="262"/>
            <ac:picMk id="4" creationId="{36B2D552-EB58-250C-A7B8-E135FB3A1C53}"/>
          </ac:picMkLst>
        </pc:picChg>
      </pc:sldChg>
      <pc:sldChg chg="modSp mod">
        <pc:chgData name="Kulsoom Shahab" userId="88b6fbfeb5d98399" providerId="LiveId" clId="{5649E13C-05DF-46B5-8D7F-5F73274CEEDE}" dt="2025-06-01T15:12:46.428" v="173" actId="1076"/>
        <pc:sldMkLst>
          <pc:docMk/>
          <pc:sldMk cId="0" sldId="263"/>
        </pc:sldMkLst>
        <pc:spChg chg="mod">
          <ac:chgData name="Kulsoom Shahab" userId="88b6fbfeb5d98399" providerId="LiveId" clId="{5649E13C-05DF-46B5-8D7F-5F73274CEEDE}" dt="2025-06-01T14:46:27.703" v="0"/>
          <ac:spMkLst>
            <pc:docMk/>
            <pc:sldMk cId="0" sldId="263"/>
            <ac:spMk id="2" creationId="{00000000-0000-0000-0000-000000000000}"/>
          </ac:spMkLst>
        </pc:spChg>
        <pc:spChg chg="mod">
          <ac:chgData name="Kulsoom Shahab" userId="88b6fbfeb5d98399" providerId="LiveId" clId="{5649E13C-05DF-46B5-8D7F-5F73274CEEDE}" dt="2025-06-01T14:49:15.911" v="58" actId="14100"/>
          <ac:spMkLst>
            <pc:docMk/>
            <pc:sldMk cId="0" sldId="263"/>
            <ac:spMk id="3" creationId="{00000000-0000-0000-0000-000000000000}"/>
          </ac:spMkLst>
        </pc:spChg>
        <pc:picChg chg="mod">
          <ac:chgData name="Kulsoom Shahab" userId="88b6fbfeb5d98399" providerId="LiveId" clId="{5649E13C-05DF-46B5-8D7F-5F73274CEEDE}" dt="2025-06-01T15:12:46.428" v="173" actId="1076"/>
          <ac:picMkLst>
            <pc:docMk/>
            <pc:sldMk cId="0" sldId="263"/>
            <ac:picMk id="4" creationId="{A1EB434C-91D6-E549-16D1-257C67A3A69D}"/>
          </ac:picMkLst>
        </pc:picChg>
      </pc:sldChg>
      <pc:sldChg chg="modSp mod">
        <pc:chgData name="Kulsoom Shahab" userId="88b6fbfeb5d98399" providerId="LiveId" clId="{5649E13C-05DF-46B5-8D7F-5F73274CEEDE}" dt="2025-06-01T15:15:15.528" v="176" actId="1076"/>
        <pc:sldMkLst>
          <pc:docMk/>
          <pc:sldMk cId="0" sldId="264"/>
        </pc:sldMkLst>
        <pc:spChg chg="mod">
          <ac:chgData name="Kulsoom Shahab" userId="88b6fbfeb5d98399" providerId="LiveId" clId="{5649E13C-05DF-46B5-8D7F-5F73274CEEDE}" dt="2025-06-01T14:46:27.703" v="0"/>
          <ac:spMkLst>
            <pc:docMk/>
            <pc:sldMk cId="0" sldId="264"/>
            <ac:spMk id="2" creationId="{00000000-0000-0000-0000-000000000000}"/>
          </ac:spMkLst>
        </pc:spChg>
        <pc:spChg chg="mod">
          <ac:chgData name="Kulsoom Shahab" userId="88b6fbfeb5d98399" providerId="LiveId" clId="{5649E13C-05DF-46B5-8D7F-5F73274CEEDE}" dt="2025-06-01T14:49:42.197" v="62" actId="1076"/>
          <ac:spMkLst>
            <pc:docMk/>
            <pc:sldMk cId="0" sldId="264"/>
            <ac:spMk id="3" creationId="{00000000-0000-0000-0000-000000000000}"/>
          </ac:spMkLst>
        </pc:spChg>
        <pc:picChg chg="mod">
          <ac:chgData name="Kulsoom Shahab" userId="88b6fbfeb5d98399" providerId="LiveId" clId="{5649E13C-05DF-46B5-8D7F-5F73274CEEDE}" dt="2025-06-01T15:15:15.528" v="176" actId="1076"/>
          <ac:picMkLst>
            <pc:docMk/>
            <pc:sldMk cId="0" sldId="264"/>
            <ac:picMk id="4" creationId="{78A13495-E606-E183-CAF8-1307A600D4CE}"/>
          </ac:picMkLst>
        </pc:picChg>
      </pc:sldChg>
      <pc:sldChg chg="modSp new mod">
        <pc:chgData name="Kulsoom Shahab" userId="88b6fbfeb5d98399" providerId="LiveId" clId="{5649E13C-05DF-46B5-8D7F-5F73274CEEDE}" dt="2025-06-01T15:14:28.096" v="175" actId="1076"/>
        <pc:sldMkLst>
          <pc:docMk/>
          <pc:sldMk cId="3509549473" sldId="265"/>
        </pc:sldMkLst>
        <pc:spChg chg="mod">
          <ac:chgData name="Kulsoom Shahab" userId="88b6fbfeb5d98399" providerId="LiveId" clId="{5649E13C-05DF-46B5-8D7F-5F73274CEEDE}" dt="2025-06-01T14:50:02.229" v="70" actId="20577"/>
          <ac:spMkLst>
            <pc:docMk/>
            <pc:sldMk cId="3509549473" sldId="265"/>
            <ac:spMk id="2" creationId="{9B287A2D-2524-DB01-C074-0B3C8620450A}"/>
          </ac:spMkLst>
        </pc:spChg>
        <pc:spChg chg="mod">
          <ac:chgData name="Kulsoom Shahab" userId="88b6fbfeb5d98399" providerId="LiveId" clId="{5649E13C-05DF-46B5-8D7F-5F73274CEEDE}" dt="2025-06-01T14:49:57.001" v="64" actId="255"/>
          <ac:spMkLst>
            <pc:docMk/>
            <pc:sldMk cId="3509549473" sldId="265"/>
            <ac:spMk id="3" creationId="{DE783F14-8747-E7A6-5070-3AF3B18C3670}"/>
          </ac:spMkLst>
        </pc:spChg>
        <pc:picChg chg="mod">
          <ac:chgData name="Kulsoom Shahab" userId="88b6fbfeb5d98399" providerId="LiveId" clId="{5649E13C-05DF-46B5-8D7F-5F73274CEEDE}" dt="2025-06-01T15:14:28.096" v="175" actId="1076"/>
          <ac:picMkLst>
            <pc:docMk/>
            <pc:sldMk cId="3509549473" sldId="265"/>
            <ac:picMk id="4" creationId="{C6E093FC-0B3E-8A93-2B8F-B43AB7E11C5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80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9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11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21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5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93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3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0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2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79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715" y="1016941"/>
            <a:ext cx="8559383" cy="2541431"/>
          </a:xfrm>
        </p:spPr>
        <p:txBody>
          <a:bodyPr/>
          <a:lstStyle/>
          <a:p>
            <a:pPr algn="ctr"/>
            <a:r>
              <a:rPr dirty="0"/>
              <a:t>Food Delivery Time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105" y="3514271"/>
            <a:ext cx="6800631" cy="977621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sz="7200" b="1" dirty="0"/>
              <a:t>Using K-Nearest Neighbors (KNN) Algorithm</a:t>
            </a:r>
            <a:endParaRPr lang="en-US" sz="7200" b="1" dirty="0"/>
          </a:p>
          <a:p>
            <a:endParaRPr lang="en-US" dirty="0"/>
          </a:p>
          <a:p>
            <a:endParaRPr lang="en-US" dirty="0"/>
          </a:p>
          <a:p>
            <a:r>
              <a:rPr lang="en-US" sz="8000" dirty="0"/>
              <a:t>Presented By,</a:t>
            </a:r>
          </a:p>
          <a:p>
            <a:r>
              <a:rPr lang="en-US" sz="8000" dirty="0"/>
              <a:t>Maryam SHAHAB 23K-7324</a:t>
            </a:r>
          </a:p>
          <a:p>
            <a:r>
              <a:rPr lang="en-US" sz="8000" dirty="0"/>
              <a:t>MEHAK NAFEES 24K-7325</a:t>
            </a:r>
            <a:endParaRPr sz="8000" dirty="0"/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0A6EE2-4476-B7D0-B96F-2CC173D9F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9726" y="525215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81"/>
    </mc:Choice>
    <mc:Fallback>
      <p:transition spd="slow" advTm="30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7A2D-2524-DB01-C074-0B3C8620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PROJECT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3F14-8747-E7A6-5070-3AF3B18C3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https://github.com/Maryam24k/Maryam-Mehak24k-K-Nearest-Neighbors---KNN-.git</a:t>
            </a:r>
            <a:endParaRPr lang="en-PK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E093FC-0B3E-8A93-2B8F-B43AB7E11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4834" y="50449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37"/>
    </mc:Choice>
    <mc:Fallback>
      <p:transition spd="slow" advTm="24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2015733"/>
            <a:ext cx="8469443" cy="3450613"/>
          </a:xfrm>
        </p:spPr>
        <p:txBody>
          <a:bodyPr>
            <a:normAutofit/>
          </a:bodyPr>
          <a:lstStyle/>
          <a:p>
            <a:endParaRPr sz="2400" dirty="0"/>
          </a:p>
          <a:p>
            <a:pPr>
              <a:defRPr sz="1800"/>
            </a:pPr>
            <a:r>
              <a:rPr sz="2400" dirty="0"/>
              <a:t>Objective: Predict food delivery time using machine learning.</a:t>
            </a:r>
          </a:p>
          <a:p>
            <a:pPr>
              <a:defRPr sz="1800"/>
            </a:pPr>
            <a:r>
              <a:rPr sz="2400" dirty="0"/>
              <a:t>Chosen Model: K-Nearest Neighbors (KNN).</a:t>
            </a:r>
          </a:p>
          <a:p>
            <a:pPr>
              <a:defRPr sz="1800"/>
            </a:pPr>
            <a:r>
              <a:rPr sz="2400" dirty="0"/>
              <a:t>KNN compares new deliveries with similar past ones.</a:t>
            </a:r>
          </a:p>
          <a:p>
            <a:pPr>
              <a:defRPr sz="1800"/>
            </a:pPr>
            <a:r>
              <a:rPr sz="2400" dirty="0"/>
              <a:t>Goal: Build a reliable and interpretable prediction model.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BB658D-0A38-53A2-1D4D-84F75F78B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4636" y="532352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2"/>
    </mc:Choice>
    <mc:Fallback>
      <p:transition spd="slow" advTm="25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55" y="2015733"/>
            <a:ext cx="8319540" cy="3450613"/>
          </a:xfrm>
        </p:spPr>
        <p:txBody>
          <a:bodyPr/>
          <a:lstStyle/>
          <a:p>
            <a:endParaRPr dirty="0"/>
          </a:p>
          <a:p>
            <a:pPr>
              <a:defRPr sz="1800"/>
            </a:pPr>
            <a:r>
              <a:rPr sz="2400" dirty="0"/>
              <a:t>500 food delivery records in total.</a:t>
            </a:r>
          </a:p>
          <a:p>
            <a:pPr>
              <a:defRPr sz="1800"/>
            </a:pPr>
            <a:r>
              <a:rPr sz="2400" dirty="0"/>
              <a:t>Includes restaurant and customer locations.</a:t>
            </a:r>
          </a:p>
          <a:p>
            <a:pPr>
              <a:defRPr sz="1800"/>
            </a:pPr>
            <a:r>
              <a:rPr sz="2400" dirty="0"/>
              <a:t>Distance, rider age, rider rating.</a:t>
            </a:r>
          </a:p>
          <a:p>
            <a:pPr>
              <a:defRPr sz="1800"/>
            </a:pPr>
            <a:r>
              <a:rPr sz="2400" dirty="0"/>
              <a:t>Order time, weather, and traffic conditions.</a:t>
            </a:r>
          </a:p>
          <a:p>
            <a:pPr>
              <a:defRPr sz="1800"/>
            </a:pPr>
            <a:r>
              <a:rPr sz="2400" dirty="0"/>
              <a:t>Target: Actual delivery time (in minutes).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D0C594-2B11-1A8B-B08C-C84CFFCC0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9586" y="532352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72"/>
    </mc:Choice>
    <mc:Fallback>
      <p:transition spd="slow" advTm="29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705" y="2015733"/>
            <a:ext cx="8379502" cy="3450613"/>
          </a:xfrm>
        </p:spPr>
        <p:txBody>
          <a:bodyPr>
            <a:normAutofit/>
          </a:bodyPr>
          <a:lstStyle/>
          <a:p>
            <a:endParaRPr sz="2400" dirty="0"/>
          </a:p>
          <a:p>
            <a:pPr>
              <a:defRPr sz="1800"/>
            </a:pPr>
            <a:r>
              <a:rPr sz="2400" dirty="0"/>
              <a:t>Extracted hour and minute from Order Time.</a:t>
            </a:r>
          </a:p>
          <a:p>
            <a:pPr>
              <a:defRPr sz="1800"/>
            </a:pPr>
            <a:r>
              <a:rPr sz="2400" dirty="0"/>
              <a:t>Dropped </a:t>
            </a:r>
            <a:r>
              <a:rPr sz="2400" dirty="0" err="1"/>
              <a:t>Order_ID</a:t>
            </a:r>
            <a:r>
              <a:rPr sz="2400" dirty="0"/>
              <a:t> as it's not predictive.</a:t>
            </a:r>
          </a:p>
          <a:p>
            <a:pPr>
              <a:defRPr sz="1800"/>
            </a:pPr>
            <a:r>
              <a:rPr sz="2400" dirty="0"/>
              <a:t>One-hot encoded text columns (e.g., weather, traffic).</a:t>
            </a:r>
          </a:p>
          <a:p>
            <a:pPr>
              <a:defRPr sz="1800"/>
            </a:pPr>
            <a:r>
              <a:rPr sz="2400" dirty="0"/>
              <a:t>Scaled numerical features using </a:t>
            </a:r>
            <a:r>
              <a:rPr sz="2400" dirty="0" err="1"/>
              <a:t>StandardScaler</a:t>
            </a:r>
            <a:r>
              <a:rPr sz="2400" dirty="0"/>
              <a:t>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01C1F7-7F15-99E1-BFF7-88CFD9004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9607" y="516154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91"/>
    </mc:Choice>
    <mc:Fallback>
      <p:transition spd="slow" advTm="36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Train-Test Split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646" y="2015733"/>
            <a:ext cx="8244589" cy="3450613"/>
          </a:xfrm>
        </p:spPr>
        <p:txBody>
          <a:bodyPr>
            <a:normAutofit/>
          </a:bodyPr>
          <a:lstStyle/>
          <a:p>
            <a:endParaRPr sz="2400" dirty="0"/>
          </a:p>
          <a:p>
            <a:pPr>
              <a:defRPr sz="1800"/>
            </a:pPr>
            <a:r>
              <a:rPr sz="2400" dirty="0"/>
              <a:t>Used </a:t>
            </a:r>
            <a:r>
              <a:rPr sz="2400" dirty="0" err="1"/>
              <a:t>train_test_split</a:t>
            </a:r>
            <a:r>
              <a:rPr sz="2400" dirty="0"/>
              <a:t> from </a:t>
            </a:r>
            <a:r>
              <a:rPr sz="2400" dirty="0" err="1"/>
              <a:t>sklearn</a:t>
            </a:r>
            <a:r>
              <a:rPr sz="2400" dirty="0"/>
              <a:t>.</a:t>
            </a:r>
          </a:p>
          <a:p>
            <a:pPr>
              <a:defRPr sz="1800"/>
            </a:pPr>
            <a:r>
              <a:rPr sz="2400" dirty="0"/>
              <a:t>80% data for training the model.</a:t>
            </a:r>
          </a:p>
          <a:p>
            <a:pPr>
              <a:defRPr sz="1800"/>
            </a:pPr>
            <a:r>
              <a:rPr sz="2400" dirty="0"/>
              <a:t>20% data for testing the model.</a:t>
            </a:r>
          </a:p>
          <a:p>
            <a:pPr>
              <a:defRPr sz="1800"/>
            </a:pPr>
            <a:r>
              <a:rPr sz="2400" dirty="0"/>
              <a:t>Ensures evaluation on unseen data.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AEF636-ADE7-FFB4-0D29-97CC319197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94754" y="501872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44"/>
    </mc:Choice>
    <mc:Fallback>
      <p:transition spd="slow" advTm="50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Training with 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57" y="2015733"/>
            <a:ext cx="7899817" cy="3450613"/>
          </a:xfrm>
        </p:spPr>
        <p:txBody>
          <a:bodyPr>
            <a:normAutofit/>
          </a:bodyPr>
          <a:lstStyle/>
          <a:p>
            <a:endParaRPr sz="2400" dirty="0"/>
          </a:p>
          <a:p>
            <a:pPr>
              <a:defRPr sz="1800"/>
            </a:pPr>
            <a:r>
              <a:rPr sz="2400" dirty="0"/>
              <a:t>Used </a:t>
            </a:r>
            <a:r>
              <a:rPr sz="2400" dirty="0" err="1"/>
              <a:t>KNeighborsRegressor</a:t>
            </a:r>
            <a:r>
              <a:rPr sz="2400" dirty="0"/>
              <a:t> from </a:t>
            </a:r>
            <a:r>
              <a:rPr sz="2400" dirty="0" err="1"/>
              <a:t>sklearn</a:t>
            </a:r>
            <a:r>
              <a:rPr sz="2400" dirty="0"/>
              <a:t>.</a:t>
            </a:r>
          </a:p>
          <a:p>
            <a:pPr>
              <a:defRPr sz="1800"/>
            </a:pPr>
            <a:r>
              <a:rPr sz="2400" dirty="0"/>
              <a:t>Set K=5 (model looks at 5 nearest neighbors).</a:t>
            </a:r>
          </a:p>
          <a:p>
            <a:pPr>
              <a:defRPr sz="1800"/>
            </a:pPr>
            <a:r>
              <a:rPr sz="2400" dirty="0"/>
              <a:t>Trained on scaled feature set.</a:t>
            </a:r>
          </a:p>
          <a:p>
            <a:pPr>
              <a:defRPr sz="1800"/>
            </a:pPr>
            <a:r>
              <a:rPr sz="2400" dirty="0"/>
              <a:t>Prediction is based on the average of nearest neighbors.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C666E7-654E-DAD1-BEF2-D680997ED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64774" y="501872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73"/>
    </mc:Choice>
    <mc:Fallback>
      <p:transition spd="slow" advTm="33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616" y="2015733"/>
            <a:ext cx="8184629" cy="3450613"/>
          </a:xfrm>
        </p:spPr>
        <p:txBody>
          <a:bodyPr>
            <a:noAutofit/>
          </a:bodyPr>
          <a:lstStyle/>
          <a:p>
            <a:endParaRPr sz="2400" dirty="0"/>
          </a:p>
          <a:p>
            <a:pPr>
              <a:defRPr sz="1800"/>
            </a:pPr>
            <a:r>
              <a:rPr sz="2400" dirty="0"/>
              <a:t>Mean Squared Error (MSE): Measures average squared error.</a:t>
            </a:r>
          </a:p>
          <a:p>
            <a:pPr>
              <a:defRPr sz="1800"/>
            </a:pPr>
            <a:r>
              <a:rPr sz="2400" dirty="0"/>
              <a:t>Root Mean Squared Error (RMSE): Easier to interpret.</a:t>
            </a:r>
          </a:p>
          <a:p>
            <a:pPr>
              <a:defRPr sz="1800"/>
            </a:pPr>
            <a:r>
              <a:rPr sz="2400" dirty="0"/>
              <a:t>R² Score: Indicates variance explained by the model.</a:t>
            </a:r>
          </a:p>
          <a:p>
            <a:pPr>
              <a:defRPr sz="1800"/>
            </a:pPr>
            <a:r>
              <a:rPr sz="2400" dirty="0"/>
              <a:t>Model had reasonable error values and good fit.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6B2D552-EB58-250C-A7B8-E135FB3A1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9784" y="501872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64"/>
    </mc:Choice>
    <mc:Fallback>
      <p:transition spd="slow" advTm="38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07" y="2015733"/>
            <a:ext cx="8124668" cy="3450613"/>
          </a:xfrm>
        </p:spPr>
        <p:txBody>
          <a:bodyPr>
            <a:normAutofit/>
          </a:bodyPr>
          <a:lstStyle/>
          <a:p>
            <a:endParaRPr sz="2400" dirty="0"/>
          </a:p>
          <a:p>
            <a:pPr>
              <a:defRPr sz="1800"/>
            </a:pPr>
            <a:r>
              <a:rPr sz="2400" dirty="0"/>
              <a:t>Used KDE plot to compare actual vs. predicted times.</a:t>
            </a:r>
          </a:p>
          <a:p>
            <a:pPr>
              <a:defRPr sz="1800"/>
            </a:pPr>
            <a:r>
              <a:rPr sz="2400" dirty="0"/>
              <a:t>Visual tool to assess prediction closeness.</a:t>
            </a:r>
          </a:p>
          <a:p>
            <a:pPr>
              <a:defRPr sz="1800"/>
            </a:pPr>
            <a:r>
              <a:rPr sz="2400" dirty="0"/>
              <a:t>Two overlapping curves indicate good performance.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EB434C-91D6-E549-16D1-257C67A3A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4675" y="501872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62"/>
    </mc:Choice>
    <mc:Fallback>
      <p:transition spd="slow" advTm="28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07" y="1553633"/>
            <a:ext cx="7944786" cy="3450613"/>
          </a:xfrm>
        </p:spPr>
        <p:txBody>
          <a:bodyPr>
            <a:noAutofit/>
          </a:bodyPr>
          <a:lstStyle/>
          <a:p>
            <a:endParaRPr sz="2400" dirty="0"/>
          </a:p>
          <a:p>
            <a:pPr>
              <a:defRPr sz="1800"/>
            </a:pPr>
            <a:r>
              <a:rPr sz="2400" dirty="0"/>
              <a:t>KNN is simple, interpretable, and effective.</a:t>
            </a:r>
          </a:p>
          <a:p>
            <a:pPr>
              <a:defRPr sz="1800"/>
            </a:pPr>
            <a:r>
              <a:rPr sz="2400" dirty="0"/>
              <a:t>Performed well on our structured dataset.</a:t>
            </a:r>
          </a:p>
          <a:p>
            <a:pPr>
              <a:defRPr sz="1800"/>
            </a:pPr>
            <a:r>
              <a:rPr sz="2400" dirty="0"/>
              <a:t>Future steps include:</a:t>
            </a:r>
          </a:p>
          <a:p>
            <a:pPr>
              <a:defRPr sz="1800"/>
            </a:pPr>
            <a:r>
              <a:rPr sz="2400" dirty="0"/>
              <a:t> - Trying different K values.</a:t>
            </a:r>
          </a:p>
          <a:p>
            <a:pPr>
              <a:defRPr sz="1800"/>
            </a:pPr>
            <a:r>
              <a:rPr sz="2400" dirty="0"/>
              <a:t> - Adding new features (e.g., day of week).</a:t>
            </a:r>
          </a:p>
          <a:p>
            <a:pPr>
              <a:defRPr sz="1800"/>
            </a:pPr>
            <a:r>
              <a:rPr sz="2400" dirty="0"/>
              <a:t> - Comparing with models like </a:t>
            </a:r>
            <a:r>
              <a:rPr sz="2400" dirty="0" err="1"/>
              <a:t>XGBoost</a:t>
            </a:r>
            <a:r>
              <a:rPr sz="2400" dirty="0"/>
              <a:t>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A13495-E606-E183-CAF8-1307A600D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9765" y="530436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86"/>
    </mc:Choice>
    <mc:Fallback>
      <p:transition spd="slow" advTm="50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</TotalTime>
  <Words>344</Words>
  <Application>Microsoft Office PowerPoint</Application>
  <PresentationFormat>On-screen Show (4:3)</PresentationFormat>
  <Paragraphs>59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Food Delivery Time Prediction</vt:lpstr>
      <vt:lpstr>Introduction</vt:lpstr>
      <vt:lpstr>Dataset Overview</vt:lpstr>
      <vt:lpstr>Data Preprocessing</vt:lpstr>
      <vt:lpstr>Train-Test Split</vt:lpstr>
      <vt:lpstr>Model Training with KNN</vt:lpstr>
      <vt:lpstr>Model Evaluation</vt:lpstr>
      <vt:lpstr>Visualizing the Results</vt:lpstr>
      <vt:lpstr>Conclusion</vt:lpstr>
      <vt:lpstr>Link TO PROJECT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Kulsoom Shahab</dc:creator>
  <cp:keywords/>
  <dc:description>generated using python-pptx</dc:description>
  <cp:lastModifiedBy>Kulsoom Shahab</cp:lastModifiedBy>
  <cp:revision>1</cp:revision>
  <dcterms:created xsi:type="dcterms:W3CDTF">2013-01-27T09:14:16Z</dcterms:created>
  <dcterms:modified xsi:type="dcterms:W3CDTF">2025-06-01T15:15:17Z</dcterms:modified>
  <cp:category/>
</cp:coreProperties>
</file>